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75" r:id="rId4"/>
    <p:sldId id="282" r:id="rId5"/>
    <p:sldId id="280" r:id="rId6"/>
    <p:sldId id="283" r:id="rId7"/>
    <p:sldId id="281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127" autoAdjust="0"/>
  </p:normalViewPr>
  <p:slideViewPr>
    <p:cSldViewPr snapToGrid="0">
      <p:cViewPr varScale="1">
        <p:scale>
          <a:sx n="44" d="100"/>
          <a:sy n="44" d="100"/>
        </p:scale>
        <p:origin x="9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BB98F-2100-4273-936A-8A451CE40FC0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4CF2-B7E6-41BD-AE06-790C199380E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5022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Review the</a:t>
            </a:r>
            <a:r>
              <a:rPr lang="en-IN" baseline="0" dirty="0" smtClean="0"/>
              <a:t> previous weeks assignment for 20 – 30 mins before beginning the presentation. This week is to make the students learn about physical and </a:t>
            </a:r>
            <a:r>
              <a:rPr lang="en-IN" baseline="0" smtClean="0"/>
              <a:t>functional decomposition</a:t>
            </a:r>
            <a:endParaRPr lang="en-I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4CF2-B7E6-41BD-AE06-790C199380E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86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4CF2-B7E6-41BD-AE06-790C199380E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01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Functional Decomposition means identifying what the new product must be able to function..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Functional Flow Analysis is the analysis of a series of tasks (to be performed by the user) is to be made and written down.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Process – Involves all the functions that the product must do to help the user accomplish the task.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Required Parts are to be identified based on your concept and the processes.</a:t>
            </a:r>
            <a:endParaRPr lang="en-I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4CF2-B7E6-41BD-AE06-790C199380E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779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4CF2-B7E6-41BD-AE06-790C199380E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494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Required Parts are the ones identified during Functional Decomposition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Specifications and Dimensions are the units of the physical part – Material, Shape, Size, Colour, Technical Details,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Processing means any operation to be performed to obtain the part’s function – Cutting, Bending, Finishing, Shaping, Punching,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Assembly means joining all the different parts together to make it a finished product, ready to be used for solving the pain / problem you have identified during the start of the course.</a:t>
            </a:r>
            <a:endParaRPr lang="en-I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4CF2-B7E6-41BD-AE06-790C199380E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434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As shown in the given example, All the team members are required to draw a sketch presenting all functional and physical details of the product through labelling.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4CF2-B7E6-41BD-AE06-790C199380E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23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baseline="0" dirty="0" smtClean="0"/>
          </a:p>
          <a:p>
            <a:r>
              <a:rPr lang="en-IN" dirty="0" smtClean="0"/>
              <a:t>Review the</a:t>
            </a:r>
            <a:r>
              <a:rPr lang="en-IN" baseline="0" dirty="0" smtClean="0"/>
              <a:t> activities in </a:t>
            </a:r>
            <a:r>
              <a:rPr lang="en-IN" baseline="0" smtClean="0"/>
              <a:t>the class.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B6090-DF1F-410A-8FEA-89FB1FBFC03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216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baseline="0" dirty="0" smtClean="0"/>
              <a:t>Share ‘PDS - Assignment - 4 – Product Architecture - Template.pptx’ to the WhatsApp group.</a:t>
            </a:r>
            <a:r>
              <a:rPr lang="en-IN" dirty="0" smtClean="0"/>
              <a:t> </a:t>
            </a:r>
          </a:p>
          <a:p>
            <a:endParaRPr lang="en-I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B6090-DF1F-410A-8FEA-89FB1FBFC03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565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238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918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05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783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306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919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73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76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4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57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19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7019F-DAD6-4D55-9071-2A9FE54A17AB}" type="datetimeFigureOut">
              <a:rPr lang="en-IN" smtClean="0"/>
              <a:t>19-11-2018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7545B-D009-480A-BB41-F4415F56AA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456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3999" y="4257406"/>
            <a:ext cx="490945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Phase 4 </a:t>
            </a:r>
          </a:p>
          <a:p>
            <a:r>
              <a:rPr lang="en-IN" sz="4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PROTOTYPE</a:t>
            </a:r>
            <a:endParaRPr lang="en-IN" sz="4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7428" y="672933"/>
            <a:ext cx="68484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PRODUCT ARCHITECTURE</a:t>
            </a:r>
            <a:endParaRPr lang="en-IN" sz="4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8314" y="2269671"/>
            <a:ext cx="92746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IN" sz="2400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36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Functional Decomposition</a:t>
            </a:r>
          </a:p>
          <a:p>
            <a:pPr>
              <a:lnSpc>
                <a:spcPct val="150000"/>
              </a:lnSpc>
            </a:pPr>
            <a:endParaRPr lang="en-IN" sz="36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36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Physical Decomposition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2400" y="3616573"/>
            <a:ext cx="17816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What?</a:t>
            </a:r>
            <a:endParaRPr lang="en-IN" sz="4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2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8314" y="698356"/>
            <a:ext cx="8048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FUNCTIONAL DECOMPOSITION</a:t>
            </a:r>
            <a:endParaRPr lang="en-IN" sz="4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8314" y="2269671"/>
            <a:ext cx="87563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Functional Flow Analysis:</a:t>
            </a:r>
          </a:p>
          <a:p>
            <a:pPr>
              <a:lnSpc>
                <a:spcPct val="150000"/>
              </a:lnSpc>
            </a:pP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Processes </a:t>
            </a: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>
              <a:lnSpc>
                <a:spcPct val="150000"/>
              </a:lnSpc>
            </a:pPr>
            <a:endParaRPr lang="en-IN" sz="2400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Required Parts</a:t>
            </a:r>
            <a:endParaRPr lang="en-IN" sz="2400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45028"/>
            <a:ext cx="12192001" cy="4650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2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08314" y="643185"/>
            <a:ext cx="7191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PHYSICAL DECOMPOSITION</a:t>
            </a:r>
            <a:endParaRPr lang="en-IN" sz="4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8314" y="2269671"/>
            <a:ext cx="87563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Identify:</a:t>
            </a:r>
          </a:p>
          <a:p>
            <a:pPr>
              <a:lnSpc>
                <a:spcPct val="150000"/>
              </a:lnSpc>
            </a:pPr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Required Parts</a:t>
            </a:r>
          </a:p>
          <a:p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Specifications</a:t>
            </a:r>
          </a:p>
          <a:p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Processing</a:t>
            </a:r>
          </a:p>
          <a:p>
            <a:endParaRPr lang="en-IN" sz="24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IN" sz="24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Assembly</a:t>
            </a:r>
            <a:endParaRPr lang="en-IN" sz="2400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800"/>
            <a:ext cx="12192000" cy="311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9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8314" y="643185"/>
            <a:ext cx="5671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Explanatory Sketch</a:t>
            </a:r>
            <a:endParaRPr lang="en-IN" sz="44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14" y="1678418"/>
            <a:ext cx="6890657" cy="45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9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9047" y="925739"/>
            <a:ext cx="2643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Review</a:t>
            </a:r>
            <a:endParaRPr lang="en-IN" sz="28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9046" y="2251302"/>
            <a:ext cx="88048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Functional Decomposition</a:t>
            </a:r>
          </a:p>
          <a:p>
            <a:endParaRPr lang="en-IN" sz="280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en-IN" sz="28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Physical Decomposition</a:t>
            </a:r>
          </a:p>
        </p:txBody>
      </p:sp>
    </p:spTree>
    <p:extLst>
      <p:ext uri="{BB962C8B-B14F-4D97-AF65-F5344CB8AC3E}">
        <p14:creationId xmlns:p14="http://schemas.microsoft.com/office/powerpoint/2010/main" val="9694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9047" y="925739"/>
            <a:ext cx="9094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8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Assignment 4                                                                            Marks: 3</a:t>
            </a:r>
            <a:endParaRPr lang="en-IN" sz="2800" b="1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9047" y="2251302"/>
            <a:ext cx="9094124" cy="1690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800" dirty="0">
                <a:solidFill>
                  <a:schemeClr val="bg1"/>
                </a:solidFill>
                <a:latin typeface="Myriad Pro" panose="020B0503030403020204" pitchFamily="34" charset="0"/>
              </a:rPr>
              <a:t>Make a Power Point Presentation on your </a:t>
            </a:r>
            <a:r>
              <a:rPr lang="en-IN" sz="28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 Product Architecture in the shared format.</a:t>
            </a:r>
          </a:p>
        </p:txBody>
      </p:sp>
    </p:spTree>
    <p:extLst>
      <p:ext uri="{BB962C8B-B14F-4D97-AF65-F5344CB8AC3E}">
        <p14:creationId xmlns:p14="http://schemas.microsoft.com/office/powerpoint/2010/main" val="39017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2995</TotalTime>
  <Words>312</Words>
  <Application>Microsoft Office PowerPoint</Application>
  <PresentationFormat>Widescreen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</dc:creator>
  <cp:lastModifiedBy>V S Sesha Sai Jayanth G</cp:lastModifiedBy>
  <cp:revision>78</cp:revision>
  <dcterms:created xsi:type="dcterms:W3CDTF">2018-07-28T09:33:00Z</dcterms:created>
  <dcterms:modified xsi:type="dcterms:W3CDTF">2018-11-19T17:32:07Z</dcterms:modified>
</cp:coreProperties>
</file>